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10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68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9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9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16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78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04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27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3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3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23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C51B6-13D2-450B-8B18-1E3862B7147C}" type="datetimeFigureOut">
              <a:rPr kumimoji="1" lang="ja-JP" altLang="en-US" smtClean="0"/>
              <a:t>2019/4/11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F25CD-1B84-431D-9C13-0E11B1E0BE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41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9548" y="1412821"/>
            <a:ext cx="8304904" cy="26428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b="1" dirty="0" smtClean="0">
                <a:latin typeface="+mn-ea"/>
                <a:ea typeface="+mn-ea"/>
              </a:rPr>
              <a:t>関東</a:t>
            </a:r>
            <a:r>
              <a:rPr kumimoji="1" lang="en-US" altLang="ja-JP" b="1" dirty="0" smtClean="0">
                <a:latin typeface="+mn-ea"/>
                <a:ea typeface="+mn-ea"/>
              </a:rPr>
              <a:t>HLA</a:t>
            </a:r>
            <a:r>
              <a:rPr kumimoji="1" lang="ja-JP" altLang="en-US" b="1" dirty="0" smtClean="0">
                <a:latin typeface="+mn-ea"/>
                <a:ea typeface="+mn-ea"/>
              </a:rPr>
              <a:t>研究会</a:t>
            </a:r>
            <a:r>
              <a:rPr kumimoji="1" lang="en-US" altLang="ja-JP" b="1" dirty="0" smtClean="0">
                <a:latin typeface="+mn-ea"/>
                <a:ea typeface="+mn-ea"/>
              </a:rPr>
              <a:t/>
            </a:r>
            <a:br>
              <a:rPr kumimoji="1" lang="en-US" altLang="ja-JP" b="1" dirty="0" smtClean="0">
                <a:latin typeface="+mn-ea"/>
                <a:ea typeface="+mn-ea"/>
              </a:rPr>
            </a:br>
            <a:r>
              <a:rPr lang="en-US" altLang="zh-TW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zh-TW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r>
              <a:rPr lang="zh-TW" altLang="en-US" sz="4000" b="1" dirty="0">
                <a:latin typeface="+mn-ea"/>
                <a:ea typeface="+mn-ea"/>
              </a:rPr>
              <a:t/>
            </a:r>
            <a:br>
              <a:rPr lang="zh-TW" altLang="en-US" sz="4000" b="1" dirty="0">
                <a:latin typeface="+mn-ea"/>
                <a:ea typeface="+mn-ea"/>
              </a:rPr>
            </a:br>
            <a:r>
              <a:rPr lang="zh-TW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○○○</a:t>
            </a:r>
            <a:r>
              <a:rPr lang="zh-TW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endParaRPr kumimoji="1" lang="ja-JP" altLang="en-US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4387349"/>
            <a:ext cx="6858000" cy="14970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演題発表に関連し、発表者らに開示す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にある企業などはありません。</a:t>
            </a:r>
          </a:p>
          <a:p>
            <a:pPr>
              <a:lnSpc>
                <a:spcPct val="150000"/>
              </a:lnSpc>
            </a:pPr>
            <a:endParaRPr kumimoji="1"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891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9548" y="250995"/>
            <a:ext cx="8304904" cy="264281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ja-JP" altLang="en-US" b="1" dirty="0" smtClean="0">
                <a:latin typeface="+mn-ea"/>
                <a:ea typeface="+mn-ea"/>
              </a:rPr>
              <a:t>関東</a:t>
            </a:r>
            <a:r>
              <a:rPr kumimoji="1" lang="en-US" altLang="ja-JP" b="1" dirty="0" smtClean="0">
                <a:latin typeface="+mn-ea"/>
                <a:ea typeface="+mn-ea"/>
              </a:rPr>
              <a:t>HLA</a:t>
            </a:r>
            <a:r>
              <a:rPr kumimoji="1" lang="ja-JP" altLang="en-US" b="1" dirty="0" smtClean="0">
                <a:latin typeface="+mn-ea"/>
                <a:ea typeface="+mn-ea"/>
              </a:rPr>
              <a:t>研究会</a:t>
            </a:r>
            <a:r>
              <a:rPr kumimoji="1" lang="en-US" altLang="ja-JP" b="1" dirty="0" smtClean="0">
                <a:latin typeface="+mn-ea"/>
                <a:ea typeface="+mn-ea"/>
              </a:rPr>
              <a:t/>
            </a:r>
            <a:br>
              <a:rPr kumimoji="1" lang="en-US" altLang="ja-JP" b="1" dirty="0" smtClean="0">
                <a:latin typeface="+mn-ea"/>
                <a:ea typeface="+mn-ea"/>
              </a:rPr>
            </a:br>
            <a:r>
              <a:rPr lang="en-US" altLang="zh-TW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lang="zh-TW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r>
              <a:rPr lang="zh-TW" altLang="en-US" sz="4000" b="1" dirty="0">
                <a:latin typeface="+mn-ea"/>
                <a:ea typeface="+mn-ea"/>
              </a:rPr>
              <a:t/>
            </a:r>
            <a:br>
              <a:rPr lang="zh-TW" altLang="en-US" sz="4000" b="1" dirty="0">
                <a:latin typeface="+mn-ea"/>
                <a:ea typeface="+mn-ea"/>
              </a:rPr>
            </a:br>
            <a:r>
              <a:rPr lang="zh-TW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筆頭発表者名： ○○○</a:t>
            </a:r>
            <a:r>
              <a:rPr lang="zh-TW" altLang="en-US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endParaRPr kumimoji="1" lang="ja-JP" altLang="en-US" sz="3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3141233"/>
            <a:ext cx="914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2400" b="1" dirty="0" smtClean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400" b="1" dirty="0" smtClean="0">
                <a:latin typeface="ＭＳ Ｐゴシック" panose="020B0600070205080204" pitchFamily="50" charset="-128"/>
              </a:rPr>
              <a:t>COI</a:t>
            </a:r>
            <a:r>
              <a:rPr lang="ja-JP" altLang="en-US" sz="2400" b="1" dirty="0" smtClean="0">
                <a:latin typeface="ＭＳ Ｐゴシック" panose="020B0600070205080204" pitchFamily="50" charset="-128"/>
              </a:rPr>
              <a:t>関係にある企業など</a:t>
            </a:r>
            <a:endParaRPr lang="en-US" altLang="ja-JP" sz="2400" b="1" dirty="0" smtClean="0">
              <a:latin typeface="ＭＳ Ｐゴシック" panose="020B060007020508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b="1" dirty="0" smtClean="0">
              <a:latin typeface="+mn-ea"/>
            </a:endParaRPr>
          </a:p>
          <a:p>
            <a:pPr lvl="1"/>
            <a:r>
              <a:rPr lang="ja-JP" altLang="en-US" dirty="0" smtClean="0">
                <a:latin typeface="+mn-ea"/>
              </a:rPr>
              <a:t>①顧問：</a:t>
            </a:r>
          </a:p>
          <a:p>
            <a:pPr lvl="1"/>
            <a:r>
              <a:rPr lang="ja-JP" altLang="en-US" dirty="0" smtClean="0">
                <a:latin typeface="+mn-ea"/>
              </a:rPr>
              <a:t>②株</a:t>
            </a:r>
            <a:r>
              <a:rPr lang="ja-JP" altLang="en-US" dirty="0">
                <a:latin typeface="+mn-ea"/>
              </a:rPr>
              <a:t>保有</a:t>
            </a:r>
            <a:r>
              <a:rPr lang="ja-JP" altLang="en-US" dirty="0" smtClean="0">
                <a:latin typeface="+mn-ea"/>
              </a:rPr>
              <a:t>利益：</a:t>
            </a:r>
          </a:p>
          <a:p>
            <a:pPr lvl="1"/>
            <a:r>
              <a:rPr lang="ja-JP" altLang="en-US" dirty="0" smtClean="0">
                <a:latin typeface="+mn-ea"/>
              </a:rPr>
              <a:t>③特許使用料：</a:t>
            </a:r>
          </a:p>
          <a:p>
            <a:pPr lvl="1"/>
            <a:r>
              <a:rPr lang="ja-JP" altLang="en-US" dirty="0" smtClean="0">
                <a:latin typeface="+mn-ea"/>
              </a:rPr>
              <a:t>④講演料：</a:t>
            </a:r>
          </a:p>
          <a:p>
            <a:pPr lvl="1"/>
            <a:r>
              <a:rPr lang="ja-JP" altLang="en-US" dirty="0" smtClean="0">
                <a:latin typeface="+mn-ea"/>
              </a:rPr>
              <a:t>⑤原稿料：</a:t>
            </a:r>
          </a:p>
          <a:p>
            <a:pPr lvl="1"/>
            <a:r>
              <a:rPr lang="ja-JP" altLang="en-US" dirty="0" smtClean="0">
                <a:latin typeface="+mn-ea"/>
              </a:rPr>
              <a:t>⑥治験・受託研究・共同研究費など：</a:t>
            </a:r>
          </a:p>
          <a:p>
            <a:pPr lvl="1"/>
            <a:r>
              <a:rPr lang="ja-JP" altLang="en-US" dirty="0" smtClean="0">
                <a:latin typeface="+mn-ea"/>
              </a:rPr>
              <a:t>⑦奨学寄付金：</a:t>
            </a:r>
          </a:p>
          <a:p>
            <a:pPr lvl="1"/>
            <a:r>
              <a:rPr lang="ja-JP" altLang="en-US" dirty="0" smtClean="0">
                <a:latin typeface="+mn-ea"/>
              </a:rPr>
              <a:t>⑧寄付講座所属：</a:t>
            </a:r>
          </a:p>
          <a:p>
            <a:pPr lvl="1"/>
            <a:r>
              <a:rPr lang="ja-JP" altLang="en-US" dirty="0" smtClean="0">
                <a:latin typeface="+mn-ea"/>
              </a:rPr>
              <a:t>⑨旅費，贈答品などの報酬：</a:t>
            </a:r>
          </a:p>
          <a:p>
            <a:pPr lvl="1"/>
            <a:r>
              <a:rPr lang="ja-JP" altLang="en-US" dirty="0" smtClean="0">
                <a:latin typeface="+mn-ea"/>
              </a:rPr>
              <a:t>⑩関連企業・関連組織の被雇用者：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58523" y="4345133"/>
            <a:ext cx="2592592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開示すべき内容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が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項目のみ</a:t>
            </a: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記載例）</a:t>
            </a:r>
            <a:endParaRPr kumimoji="1"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⑤原稿料：</a:t>
            </a:r>
            <a:r>
              <a:rPr kumimoji="1"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○○社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96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110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新細明體</vt:lpstr>
      <vt:lpstr>Arial</vt:lpstr>
      <vt:lpstr>Calibri</vt:lpstr>
      <vt:lpstr>Calibri Light</vt:lpstr>
      <vt:lpstr>Office テーマ</vt:lpstr>
      <vt:lpstr>関東HLA研究会 COI 開示 筆頭発表者名： ○○○○</vt:lpstr>
      <vt:lpstr>関東HLA研究会 COI 開示 筆頭発表者名： ○○○○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h-nakajima</dc:creator>
  <cp:lastModifiedBy>h-nakajima</cp:lastModifiedBy>
  <cp:revision>4</cp:revision>
  <dcterms:created xsi:type="dcterms:W3CDTF">2019-04-11T08:52:32Z</dcterms:created>
  <dcterms:modified xsi:type="dcterms:W3CDTF">2019-04-11T09:18:47Z</dcterms:modified>
</cp:coreProperties>
</file>