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99" d="100"/>
          <a:sy n="99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10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68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9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6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8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3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2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51B6-13D2-450B-8B18-1E3862B7147C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1412821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関東</a:t>
            </a:r>
            <a:r>
              <a:rPr kumimoji="1" lang="en-US" altLang="ja-JP" b="1" dirty="0">
                <a:latin typeface="+mn-ea"/>
                <a:ea typeface="+mn-ea"/>
              </a:rPr>
              <a:t>HLA</a:t>
            </a:r>
            <a:r>
              <a:rPr lang="ja-JP" altLang="en-US" b="1" dirty="0">
                <a:latin typeface="+mn-ea"/>
                <a:ea typeface="+mn-ea"/>
              </a:rPr>
              <a:t>地方</a:t>
            </a:r>
            <a:r>
              <a:rPr kumimoji="1" lang="ja-JP" altLang="en-US" b="1" dirty="0">
                <a:latin typeface="+mn-ea"/>
                <a:ea typeface="+mn-ea"/>
              </a:rPr>
              <a:t>会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en-US" altLang="zh-TW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387349"/>
            <a:ext cx="6858000" cy="14970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</a:p>
          <a:p>
            <a:pPr>
              <a:lnSpc>
                <a:spcPct val="150000"/>
              </a:lnSpc>
            </a:pP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91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250995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関東</a:t>
            </a:r>
            <a:r>
              <a:rPr kumimoji="1" lang="en-US" altLang="ja-JP" b="1" dirty="0">
                <a:latin typeface="+mn-ea"/>
                <a:ea typeface="+mn-ea"/>
              </a:rPr>
              <a:t>HLA</a:t>
            </a:r>
            <a:r>
              <a:rPr lang="ja-JP" altLang="en-US" b="1" dirty="0">
                <a:latin typeface="+mn-ea"/>
                <a:ea typeface="+mn-ea"/>
              </a:rPr>
              <a:t>地方</a:t>
            </a:r>
            <a:r>
              <a:rPr kumimoji="1" lang="ja-JP" altLang="en-US" b="1" dirty="0">
                <a:latin typeface="+mn-ea"/>
                <a:ea typeface="+mn-ea"/>
              </a:rPr>
              <a:t>会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lang="en-US" altLang="zh-TW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41233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関係にある企業など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b="1" dirty="0">
              <a:latin typeface="+mn-ea"/>
            </a:endParaRPr>
          </a:p>
          <a:p>
            <a:pPr lvl="1"/>
            <a:r>
              <a:rPr lang="ja-JP" altLang="en-US" dirty="0">
                <a:latin typeface="+mn-ea"/>
              </a:rPr>
              <a:t>①顧問：</a:t>
            </a:r>
          </a:p>
          <a:p>
            <a:pPr lvl="1"/>
            <a:r>
              <a:rPr lang="ja-JP" altLang="en-US" dirty="0">
                <a:latin typeface="+mn-ea"/>
              </a:rPr>
              <a:t>②株保有利益：</a:t>
            </a:r>
          </a:p>
          <a:p>
            <a:pPr lvl="1"/>
            <a:r>
              <a:rPr lang="ja-JP" altLang="en-US" dirty="0">
                <a:latin typeface="+mn-ea"/>
              </a:rPr>
              <a:t>③特許使用料：</a:t>
            </a:r>
          </a:p>
          <a:p>
            <a:pPr lvl="1"/>
            <a:r>
              <a:rPr lang="ja-JP" altLang="en-US" dirty="0">
                <a:latin typeface="+mn-ea"/>
              </a:rPr>
              <a:t>④講演料：</a:t>
            </a:r>
          </a:p>
          <a:p>
            <a:pPr lvl="1"/>
            <a:r>
              <a:rPr lang="ja-JP" altLang="en-US" dirty="0">
                <a:latin typeface="+mn-ea"/>
              </a:rPr>
              <a:t>⑤原稿料：</a:t>
            </a:r>
          </a:p>
          <a:p>
            <a:pPr lvl="1"/>
            <a:r>
              <a:rPr lang="ja-JP" altLang="en-US" dirty="0">
                <a:latin typeface="+mn-ea"/>
              </a:rPr>
              <a:t>⑥治験・受託研究・共同研究費など：</a:t>
            </a:r>
          </a:p>
          <a:p>
            <a:pPr lvl="1"/>
            <a:r>
              <a:rPr lang="ja-JP" altLang="en-US" dirty="0">
                <a:latin typeface="+mn-ea"/>
              </a:rPr>
              <a:t>⑦奨学寄付金：</a:t>
            </a:r>
          </a:p>
          <a:p>
            <a:pPr lvl="1"/>
            <a:r>
              <a:rPr lang="ja-JP" altLang="en-US" dirty="0">
                <a:latin typeface="+mn-ea"/>
              </a:rPr>
              <a:t>⑧寄付講座所属：</a:t>
            </a:r>
          </a:p>
          <a:p>
            <a:pPr lvl="1"/>
            <a:r>
              <a:rPr lang="ja-JP" altLang="en-US" dirty="0">
                <a:latin typeface="+mn-ea"/>
              </a:rPr>
              <a:t>⑨旅費，贈答品などの報酬：</a:t>
            </a:r>
          </a:p>
          <a:p>
            <a:pPr lvl="1"/>
            <a:r>
              <a:rPr lang="ja-JP" altLang="en-US" dirty="0">
                <a:latin typeface="+mn-ea"/>
              </a:rPr>
              <a:t>⑩関連企業・関連組織の被雇用者：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8523" y="4345133"/>
            <a:ext cx="2592592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開示すべき内容が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ある項目のみ記載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記載例）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⑤原稿料：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○○社</a:t>
            </a:r>
          </a:p>
        </p:txBody>
      </p:sp>
    </p:spTree>
    <p:extLst>
      <p:ext uri="{BB962C8B-B14F-4D97-AF65-F5344CB8AC3E}">
        <p14:creationId xmlns:p14="http://schemas.microsoft.com/office/powerpoint/2010/main" val="16209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137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Office テーマ</vt:lpstr>
      <vt:lpstr>関東HLA地方会 COI 開示 筆頭発表者名： ○○○○</vt:lpstr>
      <vt:lpstr>関東HLA地方会 COI 開示 筆頭発表者名： ○○○○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h-nakajima</dc:creator>
  <cp:lastModifiedBy>椎名　隆</cp:lastModifiedBy>
  <cp:revision>5</cp:revision>
  <dcterms:created xsi:type="dcterms:W3CDTF">2019-04-11T08:52:32Z</dcterms:created>
  <dcterms:modified xsi:type="dcterms:W3CDTF">2021-02-03T01:27:51Z</dcterms:modified>
</cp:coreProperties>
</file>