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10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68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95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98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16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78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04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27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03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3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23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C51B6-13D2-450B-8B18-1E3862B7147C}" type="datetimeFigureOut">
              <a:rPr kumimoji="1" lang="ja-JP" altLang="en-US" smtClean="0"/>
              <a:t>2025/10/23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F25CD-1B84-431D-9C13-0E11B1E0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41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19548" y="711199"/>
            <a:ext cx="8304904" cy="237923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ja-JP" sz="4400" dirty="0"/>
              <a:t>日本組織適合性学会関東地方会</a:t>
            </a:r>
            <a:br>
              <a:rPr kumimoji="1" lang="en-US" altLang="ja-JP" b="1" dirty="0">
                <a:latin typeface="+mn-ea"/>
                <a:ea typeface="+mn-ea"/>
              </a:rPr>
            </a:br>
            <a:r>
              <a:rPr lang="en-US" altLang="zh-TW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zh-TW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lang="zh-TW" altLang="en-US" sz="4000" b="1" dirty="0">
                <a:latin typeface="+mn-ea"/>
                <a:ea typeface="+mn-ea"/>
              </a:rPr>
            </a:br>
            <a:r>
              <a:rPr lang="zh-TW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 ○○○○</a:t>
            </a:r>
            <a:endParaRPr kumimoji="1" lang="ja-JP" altLang="en-US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767569"/>
            <a:ext cx="6858000" cy="14970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演題発表に関連し、発表者らに開示すべき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</a:p>
          <a:p>
            <a:pPr>
              <a:lnSpc>
                <a:spcPct val="150000"/>
              </a:lnSpc>
            </a:pPr>
            <a:endParaRPr kumimoji="1" lang="ja-JP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28918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19548" y="584200"/>
            <a:ext cx="8304904" cy="228600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ja-JP" altLang="ja-JP" sz="4900" dirty="0"/>
              <a:t>日本組織適合性学会関東地方会</a:t>
            </a:r>
            <a:br>
              <a:rPr kumimoji="1" lang="en-US" altLang="ja-JP" b="1" dirty="0">
                <a:latin typeface="+mn-ea"/>
                <a:ea typeface="+mn-ea"/>
              </a:rPr>
            </a:br>
            <a:r>
              <a:rPr lang="en-US" altLang="zh-TW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zh-TW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lang="zh-TW" altLang="en-US" sz="4000" b="1" dirty="0">
                <a:latin typeface="+mn-ea"/>
                <a:ea typeface="+mn-ea"/>
              </a:rPr>
            </a:br>
            <a:r>
              <a:rPr lang="zh-TW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 ○○○○</a:t>
            </a:r>
            <a:endParaRPr kumimoji="1" lang="ja-JP" altLang="en-US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3141233"/>
            <a:ext cx="91440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関係にある企業など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</a:pPr>
            <a:endParaRPr lang="en-US" altLang="ja-JP" b="1" dirty="0">
              <a:latin typeface="+mn-ea"/>
            </a:endParaRPr>
          </a:p>
          <a:p>
            <a:pPr lvl="1"/>
            <a:r>
              <a:rPr lang="ja-JP" altLang="en-US" dirty="0">
                <a:latin typeface="+mn-ea"/>
              </a:rPr>
              <a:t>①顧問：</a:t>
            </a:r>
          </a:p>
          <a:p>
            <a:pPr lvl="1"/>
            <a:r>
              <a:rPr lang="ja-JP" altLang="en-US" dirty="0">
                <a:latin typeface="+mn-ea"/>
              </a:rPr>
              <a:t>②株保有利益：</a:t>
            </a:r>
          </a:p>
          <a:p>
            <a:pPr lvl="1"/>
            <a:r>
              <a:rPr lang="ja-JP" altLang="en-US" dirty="0">
                <a:latin typeface="+mn-ea"/>
              </a:rPr>
              <a:t>③特許使用料：</a:t>
            </a:r>
          </a:p>
          <a:p>
            <a:pPr lvl="1"/>
            <a:r>
              <a:rPr lang="ja-JP" altLang="en-US" dirty="0">
                <a:latin typeface="+mn-ea"/>
              </a:rPr>
              <a:t>④講演料：</a:t>
            </a:r>
          </a:p>
          <a:p>
            <a:pPr lvl="1"/>
            <a:r>
              <a:rPr lang="ja-JP" altLang="en-US" dirty="0">
                <a:latin typeface="+mn-ea"/>
              </a:rPr>
              <a:t>⑤原稿料：</a:t>
            </a:r>
          </a:p>
          <a:p>
            <a:pPr lvl="1"/>
            <a:r>
              <a:rPr lang="ja-JP" altLang="en-US" dirty="0">
                <a:latin typeface="+mn-ea"/>
              </a:rPr>
              <a:t>⑥治験・受託研究・共同研究費など：</a:t>
            </a:r>
          </a:p>
          <a:p>
            <a:pPr lvl="1"/>
            <a:r>
              <a:rPr lang="ja-JP" altLang="en-US" dirty="0">
                <a:latin typeface="+mn-ea"/>
              </a:rPr>
              <a:t>⑦奨学寄付金：</a:t>
            </a:r>
          </a:p>
          <a:p>
            <a:pPr lvl="1"/>
            <a:r>
              <a:rPr lang="ja-JP" altLang="en-US" dirty="0">
                <a:latin typeface="+mn-ea"/>
              </a:rPr>
              <a:t>⑧寄付講座所属：</a:t>
            </a:r>
          </a:p>
          <a:p>
            <a:pPr lvl="1"/>
            <a:r>
              <a:rPr lang="ja-JP" altLang="en-US" dirty="0">
                <a:latin typeface="+mn-ea"/>
              </a:rPr>
              <a:t>⑨旅費，贈答品などの報酬：</a:t>
            </a:r>
          </a:p>
          <a:p>
            <a:pPr lvl="1"/>
            <a:r>
              <a:rPr lang="ja-JP" altLang="en-US" dirty="0">
                <a:latin typeface="+mn-ea"/>
              </a:rPr>
              <a:t>⑩関連企業・関連組織の被雇用者：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58523" y="4345133"/>
            <a:ext cx="2592592" cy="132343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開示すべき内容が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ある項目のみ記載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1"/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記載例）</a:t>
            </a:r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⑤原稿料：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○○社</a:t>
            </a:r>
          </a:p>
        </p:txBody>
      </p:sp>
    </p:spTree>
    <p:extLst>
      <p:ext uri="{BB962C8B-B14F-4D97-AF65-F5344CB8AC3E}">
        <p14:creationId xmlns:p14="http://schemas.microsoft.com/office/powerpoint/2010/main" val="16209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143</Words>
  <Application>Microsoft Office PowerPoint</Application>
  <PresentationFormat>画面に合わせる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日本組織適合性学会関東地方会 COI 開示 筆頭発表者名： ○○○○</vt:lpstr>
      <vt:lpstr>日本組織適合性学会関東地方会 COI 開示 筆頭発表者名： ○○○○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h-nakajima</dc:creator>
  <cp:lastModifiedBy>隆 椎名</cp:lastModifiedBy>
  <cp:revision>9</cp:revision>
  <dcterms:created xsi:type="dcterms:W3CDTF">2019-04-11T08:52:32Z</dcterms:created>
  <dcterms:modified xsi:type="dcterms:W3CDTF">2025-10-23T02:25:20Z</dcterms:modified>
</cp:coreProperties>
</file>